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7" r:id="rId2"/>
    <p:sldId id="258" r:id="rId3"/>
    <p:sldId id="259" r:id="rId4"/>
    <p:sldId id="263" r:id="rId5"/>
    <p:sldId id="264" r:id="rId6"/>
    <p:sldId id="260" r:id="rId7"/>
    <p:sldId id="261" r:id="rId8"/>
    <p:sldId id="262" r:id="rId9"/>
    <p:sldId id="265" r:id="rId10"/>
    <p:sldId id="266" r:id="rId11"/>
    <p:sldId id="267" r:id="rId12"/>
    <p:sldId id="269" r:id="rId13"/>
    <p:sldId id="270" r:id="rId14"/>
    <p:sldId id="268" r:id="rId15"/>
    <p:sldId id="271" r:id="rId16"/>
    <p:sldId id="272" r:id="rId17"/>
    <p:sldId id="273" r:id="rId18"/>
    <p:sldId id="275" r:id="rId19"/>
    <p:sldId id="274" r:id="rId20"/>
    <p:sldId id="276" r:id="rId21"/>
    <p:sldId id="277" r:id="rId22"/>
    <p:sldId id="280" r:id="rId23"/>
    <p:sldId id="278" r:id="rId24"/>
    <p:sldId id="279" r:id="rId25"/>
    <p:sldId id="281" r:id="rId26"/>
    <p:sldId id="282" r:id="rId27"/>
    <p:sldId id="284" r:id="rId28"/>
    <p:sldId id="283" r:id="rId29"/>
    <p:sldId id="285" r:id="rId30"/>
    <p:sldId id="286" r:id="rId31"/>
    <p:sldId id="287" r:id="rId32"/>
    <p:sldId id="289" r:id="rId33"/>
    <p:sldId id="291" r:id="rId34"/>
    <p:sldId id="292" r:id="rId35"/>
    <p:sldId id="293" r:id="rId36"/>
    <p:sldId id="290" r:id="rId37"/>
    <p:sldId id="288" r:id="rId38"/>
    <p:sldId id="294" r:id="rId39"/>
    <p:sldId id="295" r:id="rId40"/>
    <p:sldId id="296" r:id="rId41"/>
    <p:sldId id="297" r:id="rId42"/>
    <p:sldId id="298" r:id="rId43"/>
    <p:sldId id="299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81" autoAdjust="0"/>
    <p:restoredTop sz="94660"/>
  </p:normalViewPr>
  <p:slideViewPr>
    <p:cSldViewPr snapToGrid="0" showGuides="1">
      <p:cViewPr varScale="1">
        <p:scale>
          <a:sx n="47" d="100"/>
          <a:sy n="47" d="100"/>
        </p:scale>
        <p:origin x="36" y="894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701B6-ECB1-4305-B430-531FA53493BE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612A7-142B-4E98-8DF4-040730322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299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Icon custom </a:t>
            </a:r>
            <a:r>
              <a:rPr lang="ko-KR" altLang="en-US" dirty="0"/>
              <a:t>가능하나 </a:t>
            </a:r>
            <a:r>
              <a:rPr lang="ko-KR" altLang="en-US" dirty="0" err="1"/>
              <a:t>랜더링</a:t>
            </a:r>
            <a:r>
              <a:rPr lang="ko-KR" altLang="en-US" dirty="0"/>
              <a:t> 시 오래 걸릴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612A7-142B-4E98-8DF4-040730322F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16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승인하는 버튼 포맷 </a:t>
            </a:r>
            <a:r>
              <a:rPr lang="en-US" altLang="ko-KR" dirty="0"/>
              <a:t>type : accept</a:t>
            </a:r>
          </a:p>
          <a:p>
            <a:r>
              <a:rPr lang="en-US" altLang="ko-KR" dirty="0"/>
              <a:t>Button </a:t>
            </a:r>
            <a:r>
              <a:rPr lang="ko-KR" altLang="en-US" dirty="0"/>
              <a:t>의 </a:t>
            </a:r>
            <a:r>
              <a:rPr lang="en-US" altLang="ko-KR" dirty="0"/>
              <a:t>style</a:t>
            </a:r>
            <a:r>
              <a:rPr lang="ko-KR" altLang="en-US" dirty="0"/>
              <a:t>로 생성할 수 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612A7-142B-4E98-8DF4-040730322F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955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Table</a:t>
            </a:r>
            <a:r>
              <a:rPr lang="ko-KR" altLang="en-US" dirty="0"/>
              <a:t>은 </a:t>
            </a:r>
            <a:r>
              <a:rPr lang="en-US" altLang="ko-KR" dirty="0"/>
              <a:t>standard column 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612A7-142B-4E98-8DF4-040730322F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529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Template</a:t>
            </a:r>
            <a:r>
              <a:rPr lang="ko-KR" altLang="en-US" dirty="0"/>
              <a:t>을 복제해서 사용하기 위해서는 </a:t>
            </a:r>
            <a:endParaRPr lang="en-US" altLang="ko-KR" dirty="0"/>
          </a:p>
          <a:p>
            <a:r>
              <a:rPr lang="en-US" altLang="ko-KR" dirty="0"/>
              <a:t>Table</a:t>
            </a:r>
            <a:r>
              <a:rPr lang="ko-KR" altLang="en-US" dirty="0"/>
              <a:t> 이하의 </a:t>
            </a:r>
            <a:r>
              <a:rPr lang="en-US" altLang="ko-KR" dirty="0"/>
              <a:t>items </a:t>
            </a:r>
            <a:r>
              <a:rPr lang="ko-KR" altLang="en-US" dirty="0"/>
              <a:t>내의 </a:t>
            </a:r>
            <a:r>
              <a:rPr lang="en-US" altLang="ko-KR" dirty="0" err="1"/>
              <a:t>sap.m.clolumnlistitem</a:t>
            </a:r>
            <a:r>
              <a:rPr lang="ko-KR" altLang="en-US" dirty="0"/>
              <a:t>을 선택해야 변경해준다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612A7-142B-4E98-8DF4-040730322F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575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필드 추가해 </a:t>
            </a:r>
            <a:r>
              <a:rPr lang="en-US" altLang="ko-KR" dirty="0"/>
              <a:t>table </a:t>
            </a:r>
            <a:r>
              <a:rPr lang="ko-KR" altLang="en-US" dirty="0"/>
              <a:t>작업을 편리하게 할 수 있음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612A7-142B-4E98-8DF4-040730322F5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039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Type</a:t>
            </a:r>
            <a:r>
              <a:rPr lang="ko-KR" altLang="en-US" dirty="0"/>
              <a:t> 은 사용자 </a:t>
            </a:r>
            <a:r>
              <a:rPr lang="en-US" altLang="ko-KR" dirty="0" err="1"/>
              <a:t>ui</a:t>
            </a:r>
            <a:r>
              <a:rPr lang="ko-KR" altLang="en-US" dirty="0" err="1"/>
              <a:t>를</a:t>
            </a:r>
            <a:r>
              <a:rPr lang="ko-KR" altLang="en-US" dirty="0"/>
              <a:t> 구성해주며 모드에 따라 적절히 구성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612A7-142B-4E98-8DF4-040730322F5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327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Json</a:t>
            </a:r>
            <a:r>
              <a:rPr lang="ko-KR" altLang="en-US" dirty="0"/>
              <a:t> 모델 제외 사용하기 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612A7-142B-4E98-8DF4-040730322F5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722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onPress_showDialog</a:t>
            </a:r>
            <a:r>
              <a:rPr lang="en-US" altLang="ko-KR" dirty="0"/>
              <a:t>: function (</a:t>
            </a:r>
            <a:r>
              <a:rPr lang="en-US" altLang="ko-KR" dirty="0" err="1"/>
              <a:t>oEvent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 //This code was generated by the layout editor.</a:t>
            </a:r>
          </a:p>
          <a:p>
            <a:r>
              <a:rPr lang="en-US" altLang="ko-KR" dirty="0"/>
              <a:t>            if (!</a:t>
            </a:r>
            <a:r>
              <a:rPr lang="en-US" altLang="ko-KR" dirty="0" err="1"/>
              <a:t>this.oEscapePreventDialog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this.oEscapePreventDialog</a:t>
            </a:r>
            <a:r>
              <a:rPr lang="en-US" altLang="ko-KR" dirty="0"/>
              <a:t> = new Dialog({</a:t>
            </a:r>
          </a:p>
          <a:p>
            <a:r>
              <a:rPr lang="en-US" altLang="ko-KR" dirty="0"/>
              <a:t>               title: "Dialog with prevent close",</a:t>
            </a:r>
          </a:p>
          <a:p>
            <a:r>
              <a:rPr lang="en-US" altLang="ko-KR" dirty="0"/>
              <a:t>               content: new Text({ text: "Try to close this Dialog with the Escape key" }),</a:t>
            </a:r>
          </a:p>
          <a:p>
            <a:r>
              <a:rPr lang="en-US" altLang="ko-KR" dirty="0"/>
              <a:t>               type: </a:t>
            </a:r>
            <a:r>
              <a:rPr lang="en-US" altLang="ko-KR" dirty="0" err="1"/>
              <a:t>DialogType.Message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              buttons: [</a:t>
            </a:r>
          </a:p>
          <a:p>
            <a:r>
              <a:rPr lang="en-US" altLang="ko-KR" dirty="0"/>
              <a:t>                  new Button({</a:t>
            </a:r>
          </a:p>
          <a:p>
            <a:r>
              <a:rPr lang="en-US" altLang="ko-KR" dirty="0"/>
              <a:t>                     text: "Simply close",</a:t>
            </a:r>
          </a:p>
          <a:p>
            <a:r>
              <a:rPr lang="en-US" altLang="ko-KR" dirty="0"/>
              <a:t>                     press: function () {</a:t>
            </a:r>
          </a:p>
          <a:p>
            <a:r>
              <a:rPr lang="en-US" altLang="ko-KR" dirty="0"/>
              <a:t>                        </a:t>
            </a:r>
            <a:r>
              <a:rPr lang="en-US" altLang="ko-KR" dirty="0" err="1"/>
              <a:t>this.oEscapePreventDialog.close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             }.bind(this)</a:t>
            </a:r>
          </a:p>
          <a:p>
            <a:r>
              <a:rPr lang="en-US" altLang="ko-KR" dirty="0"/>
              <a:t>                  })</a:t>
            </a:r>
          </a:p>
          <a:p>
            <a:r>
              <a:rPr lang="en-US" altLang="ko-KR" dirty="0"/>
              <a:t>               ],</a:t>
            </a:r>
          </a:p>
          <a:p>
            <a:r>
              <a:rPr lang="en-US" altLang="ko-KR" dirty="0"/>
              <a:t>               </a:t>
            </a:r>
            <a:r>
              <a:rPr lang="en-US" altLang="ko-KR" dirty="0" err="1"/>
              <a:t>escapeHandler</a:t>
            </a:r>
            <a:r>
              <a:rPr lang="en-US" altLang="ko-KR" dirty="0"/>
              <a:t>: function (</a:t>
            </a:r>
            <a:r>
              <a:rPr lang="en-US" altLang="ko-KR" dirty="0" err="1"/>
              <a:t>oPromise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          if (!</a:t>
            </a:r>
            <a:r>
              <a:rPr lang="en-US" altLang="ko-KR" dirty="0" err="1"/>
              <a:t>this.oConfirmEscapePreventDialog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             </a:t>
            </a:r>
            <a:r>
              <a:rPr lang="en-US" altLang="ko-KR" dirty="0" err="1"/>
              <a:t>this.oConfirmEscapePreventDialog</a:t>
            </a:r>
            <a:r>
              <a:rPr lang="en-US" altLang="ko-KR" dirty="0"/>
              <a:t> = new Dialog({</a:t>
            </a:r>
          </a:p>
          <a:p>
            <a:r>
              <a:rPr lang="en-US" altLang="ko-KR" dirty="0"/>
              <a:t>                        title: "Are you sure?",</a:t>
            </a:r>
          </a:p>
          <a:p>
            <a:r>
              <a:rPr lang="en-US" altLang="ko-KR" dirty="0"/>
              <a:t>                        content: new Text({ text: "Your unsaved changes will be lost" }),</a:t>
            </a:r>
          </a:p>
          <a:p>
            <a:r>
              <a:rPr lang="en-US" altLang="ko-KR" dirty="0"/>
              <a:t>                        type: </a:t>
            </a:r>
            <a:r>
              <a:rPr lang="en-US" altLang="ko-KR" dirty="0" err="1"/>
              <a:t>DialogType.Message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                       icon: </a:t>
            </a:r>
            <a:r>
              <a:rPr lang="en-US" altLang="ko-KR" dirty="0" err="1"/>
              <a:t>IconPool.getIconURI</a:t>
            </a:r>
            <a:r>
              <a:rPr lang="en-US" altLang="ko-KR" dirty="0"/>
              <a:t>("message-information"),</a:t>
            </a:r>
          </a:p>
          <a:p>
            <a:r>
              <a:rPr lang="en-US" altLang="ko-KR" dirty="0"/>
              <a:t>                        buttons: [</a:t>
            </a:r>
          </a:p>
          <a:p>
            <a:r>
              <a:rPr lang="en-US" altLang="ko-KR" dirty="0"/>
              <a:t>                           new Button({</a:t>
            </a:r>
          </a:p>
          <a:p>
            <a:r>
              <a:rPr lang="en-US" altLang="ko-KR" dirty="0"/>
              <a:t>                              text: "Yes",</a:t>
            </a:r>
          </a:p>
          <a:p>
            <a:r>
              <a:rPr lang="en-US" altLang="ko-KR" dirty="0"/>
              <a:t>                              press: function () {</a:t>
            </a:r>
          </a:p>
          <a:p>
            <a:r>
              <a:rPr lang="en-US" altLang="ko-KR" dirty="0"/>
              <a:t>                                 </a:t>
            </a:r>
            <a:r>
              <a:rPr lang="en-US" altLang="ko-KR" dirty="0" err="1"/>
              <a:t>this.oConfirmEscapePreventDialog.close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                         </a:t>
            </a:r>
            <a:r>
              <a:rPr lang="en-US" altLang="ko-KR" dirty="0" err="1"/>
              <a:t>oPromise.resolve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                      }.bind(this)</a:t>
            </a:r>
          </a:p>
          <a:p>
            <a:r>
              <a:rPr lang="en-US" altLang="ko-KR" dirty="0"/>
              <a:t>                           }),</a:t>
            </a:r>
          </a:p>
          <a:p>
            <a:r>
              <a:rPr lang="en-US" altLang="ko-KR" dirty="0"/>
              <a:t>                           new Button({</a:t>
            </a:r>
          </a:p>
          <a:p>
            <a:r>
              <a:rPr lang="en-US" altLang="ko-KR" dirty="0"/>
              <a:t>                              text: "No",</a:t>
            </a:r>
          </a:p>
          <a:p>
            <a:r>
              <a:rPr lang="en-US" altLang="ko-KR" dirty="0"/>
              <a:t>                              press: function () {</a:t>
            </a:r>
          </a:p>
          <a:p>
            <a:r>
              <a:rPr lang="en-US" altLang="ko-KR" dirty="0"/>
              <a:t>                                 </a:t>
            </a:r>
            <a:r>
              <a:rPr lang="en-US" altLang="ko-KR" dirty="0" err="1"/>
              <a:t>this.oConfirmEscapePreventDialog.close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                         </a:t>
            </a:r>
            <a:r>
              <a:rPr lang="en-US" altLang="ko-KR" dirty="0" err="1"/>
              <a:t>oPromise.reject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                      }.bind(this)</a:t>
            </a:r>
          </a:p>
          <a:p>
            <a:r>
              <a:rPr lang="en-US" altLang="ko-KR" dirty="0"/>
              <a:t>                           })</a:t>
            </a:r>
          </a:p>
          <a:p>
            <a:r>
              <a:rPr lang="en-US" altLang="ko-KR" dirty="0"/>
              <a:t>                        ]</a:t>
            </a:r>
          </a:p>
          <a:p>
            <a:r>
              <a:rPr lang="en-US" altLang="ko-KR" dirty="0"/>
              <a:t>                     });</a:t>
            </a:r>
          </a:p>
          <a:p>
            <a:r>
              <a:rPr lang="en-US" altLang="ko-KR" dirty="0"/>
              <a:t>                  }</a:t>
            </a:r>
          </a:p>
          <a:p>
            <a:endParaRPr lang="en-US" altLang="ko-KR" dirty="0"/>
          </a:p>
          <a:p>
            <a:r>
              <a:rPr lang="en-US" altLang="ko-KR" dirty="0"/>
              <a:t>                  </a:t>
            </a:r>
            <a:r>
              <a:rPr lang="en-US" altLang="ko-KR" dirty="0" err="1"/>
              <a:t>this.oConfirmEscapePreventDialog.open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       }.bind(this)</a:t>
            </a:r>
          </a:p>
          <a:p>
            <a:r>
              <a:rPr lang="en-US" altLang="ko-KR" dirty="0"/>
              <a:t>            });</a:t>
            </a:r>
          </a:p>
          <a:p>
            <a:r>
              <a:rPr lang="en-US" altLang="ko-KR" dirty="0"/>
              <a:t>         }</a:t>
            </a:r>
          </a:p>
          <a:p>
            <a:endParaRPr lang="en-US" altLang="ko-KR" dirty="0"/>
          </a:p>
          <a:p>
            <a:r>
              <a:rPr lang="en-US" altLang="ko-KR" dirty="0"/>
              <a:t>         </a:t>
            </a:r>
            <a:r>
              <a:rPr lang="en-US" altLang="ko-KR" dirty="0" err="1"/>
              <a:t>this.oEscapePreventDialog.open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}</a:t>
            </a:r>
          </a:p>
          <a:p>
            <a:r>
              <a:rPr lang="en-US" altLang="ko-KR" dirty="0"/>
              <a:t>   });</a:t>
            </a:r>
          </a:p>
          <a:p>
            <a:r>
              <a:rPr lang="en-US" altLang="ko-KR" dirty="0"/>
              <a:t>});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612A7-142B-4E98-8DF4-040730322F5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992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57929-5C99-4122-A865-E0BAE8F0F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1F2C2B-7AD9-45BA-89E6-F39399B20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16F58E-3897-4175-A3D8-F8607E48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8BE57-B146-443E-B3C9-A5B87AE4400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AD5FB9-3BC0-4ECF-8200-273E66B14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EF3FF0-0D1A-4E8C-B8F9-B3D838268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27C4-9235-4940-8D28-CBC24298C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750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C1205-6276-496A-AA0D-5A2FB4FB9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F32461-6B8E-4179-A319-8BE442C50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0A98E4-4987-4C9B-9B55-9135D7577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8BE57-B146-443E-B3C9-A5B87AE4400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A58463-66A3-4280-AD1F-C0E917D05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A5037C-E790-4CE2-AFE9-0BB404BB6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27C4-9235-4940-8D28-CBC24298C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1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8B79A6-7145-41CD-9025-0475B49224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782A37-AF0A-4F9F-9F34-E70D1EAFC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BA126D-F5FB-4CDC-A9B6-9318546C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8BE57-B146-443E-B3C9-A5B87AE4400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2A20E8-A416-47C4-A7EA-7C8526DF5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59517F-9E5F-4DBC-813A-00656525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27C4-9235-4940-8D28-CBC24298C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245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B74524-424A-4871-A287-861B37C0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9E3585-693E-466F-A20A-34B8407C6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5B33FC-CB6E-4478-8C5D-A2E591600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8BE57-B146-443E-B3C9-A5B87AE4400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F02564-AB6A-4F79-A43C-E599A99FB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940AEB-BE19-4867-BE97-071C80500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27C4-9235-4940-8D28-CBC24298C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424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12BF4-DF28-46A8-9DA3-C2FCBAFF8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186416-2427-4B7A-9C70-A33534DED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DB8BAE-29B5-4902-A53F-D618C6F69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8BE57-B146-443E-B3C9-A5B87AE4400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371E07-0798-4B36-A25C-57447B4E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2E54E-ADD4-41C1-B516-08C41485E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27C4-9235-4940-8D28-CBC24298C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34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F345A-395B-485E-B95A-938A8F8D8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00FF5A-AE08-49E0-800D-FAE5C099C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869CF3-72E1-4208-8D8C-6E21800FB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1741C2-EFD7-426C-8641-6C4DA9A38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8BE57-B146-443E-B3C9-A5B87AE4400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B6FFEE-07FA-4E88-A2FF-FC57C2F9D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B2CCC0-54E9-492A-82AA-1A2EC3B37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27C4-9235-4940-8D28-CBC24298C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92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3DE52-7050-4141-99FE-0E99C71FD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1F832-69EC-49A3-8DE6-341CDD9A9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2BF153-79BE-456A-85D8-6A3C565D7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165A9F-B76E-41AF-83C1-4645C4270C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02A27F-CC05-4118-B325-5913E50915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89E858-EEC9-4603-ABC8-73645CF10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8BE57-B146-443E-B3C9-A5B87AE4400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F14665-D761-4039-8D46-B81E8C3A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0CF690-EFCD-42A7-8233-E05A7F7C5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27C4-9235-4940-8D28-CBC24298C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28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D0C5F-EB17-435A-9F7C-28FE064F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AA5F2DF-B4E4-4A37-92AD-A6EC07CC9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8BE57-B146-443E-B3C9-A5B87AE4400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366EFF-9F45-4A71-9486-382AEEB42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9531BD-4401-4D58-AB68-3228CF971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27C4-9235-4940-8D28-CBC24298C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47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CB01BB-57D5-4A3E-983F-191C48AC2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8BE57-B146-443E-B3C9-A5B87AE4400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4F37B9-AED2-49F9-A13C-EB112A516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D4D35C-06C3-4C11-9E5C-7BD4332F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27C4-9235-4940-8D28-CBC24298C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809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2382D-0E9B-4B83-93E8-ED36A2B34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A5DEB7-A054-4C31-A673-E7D19E957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B98D59-5345-4F07-B171-72FA39D06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9BEAB6-CB16-4C53-A415-1CC5DAB99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8BE57-B146-443E-B3C9-A5B87AE4400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0F207C-D1BD-4C82-8465-42BBC22C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8516CB-E8D4-4C41-844A-455D474D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27C4-9235-4940-8D28-CBC24298C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180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45FE9-43CF-4DC0-8381-ECD88B9E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C68488-5026-4734-8627-A8EA05D589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D1549B-933B-419E-9F69-E71564F2E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6D2938-3A23-40DC-A711-0A5CF8925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8BE57-B146-443E-B3C9-A5B87AE4400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755050-5E4B-4190-BB3A-ED64DCC10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68B016-8043-41CE-B9AF-9BA9F7D5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27C4-9235-4940-8D28-CBC24298C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23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A34E28-D20E-4EC1-920A-A4A083BA0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F6FE79-DC4C-4E77-A850-BB34B80A9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5F28A5-F07E-420E-9C7B-19FC449B03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8BE57-B146-443E-B3C9-A5B87AE4400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9E8E8C-851E-400F-8EEA-748DDB82D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07A270-A7E2-40CB-8AFD-C97CAD709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327C4-9235-4940-8D28-CBC24298C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66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컴퓨터, 노트북, 책상이(가) 표시된 사진&#10;&#10;자동 생성된 설명">
            <a:extLst>
              <a:ext uri="{FF2B5EF4-FFF2-40B4-BE49-F238E27FC236}">
                <a16:creationId xmlns:a16="http://schemas.microsoft.com/office/drawing/2014/main" id="{18961D48-A83C-4912-ABD8-1830C221D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26"/>
            <a:ext cx="12192000" cy="65209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E984982-5FAA-46FB-A027-EC5569027A58}"/>
              </a:ext>
            </a:extLst>
          </p:cNvPr>
          <p:cNvSpPr/>
          <p:nvPr/>
        </p:nvSpPr>
        <p:spPr>
          <a:xfrm>
            <a:off x="9530707" y="3429000"/>
            <a:ext cx="2177383" cy="20974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346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8ABE4F58-4E1C-4F41-A358-406342B09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5B10BE-2409-4D81-A9E1-E5AAF66E3651}"/>
              </a:ext>
            </a:extLst>
          </p:cNvPr>
          <p:cNvSpPr/>
          <p:nvPr/>
        </p:nvSpPr>
        <p:spPr>
          <a:xfrm>
            <a:off x="5222657" y="2985940"/>
            <a:ext cx="4100452" cy="44305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73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, 책상이(가) 표시된 사진&#10;&#10;자동 생성된 설명">
            <a:extLst>
              <a:ext uri="{FF2B5EF4-FFF2-40B4-BE49-F238E27FC236}">
                <a16:creationId xmlns:a16="http://schemas.microsoft.com/office/drawing/2014/main" id="{197E1781-5850-4848-B8D9-90206FC45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09"/>
            <a:ext cx="12192000" cy="65323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BBB292-4C8F-425B-8660-A179F034BE90}"/>
              </a:ext>
            </a:extLst>
          </p:cNvPr>
          <p:cNvSpPr/>
          <p:nvPr/>
        </p:nvSpPr>
        <p:spPr>
          <a:xfrm>
            <a:off x="9521281" y="2910527"/>
            <a:ext cx="2299932" cy="23802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96F2FF-A2CE-4714-8CCF-3580D6F95DC1}"/>
              </a:ext>
            </a:extLst>
          </p:cNvPr>
          <p:cNvSpPr/>
          <p:nvPr/>
        </p:nvSpPr>
        <p:spPr>
          <a:xfrm>
            <a:off x="6570690" y="1439945"/>
            <a:ext cx="1055595" cy="23802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888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DACE28CB-59DB-4154-B015-2E44002A1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09"/>
            <a:ext cx="12192000" cy="65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25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, 책상이(가) 표시된 사진&#10;&#10;자동 생성된 설명">
            <a:extLst>
              <a:ext uri="{FF2B5EF4-FFF2-40B4-BE49-F238E27FC236}">
                <a16:creationId xmlns:a16="http://schemas.microsoft.com/office/drawing/2014/main" id="{888042E6-E2A6-4F82-9F24-D1E363FEF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02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6FC6ADC-AD30-4B8B-9887-80A95A173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81"/>
            <a:ext cx="12192000" cy="65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1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7CEB41F-DC9F-40BA-8091-70B4B1D33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98"/>
            <a:ext cx="12192000" cy="654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53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0AC4ED13-DD95-4D37-8133-68CCFA16B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70"/>
            <a:ext cx="12192000" cy="65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75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DEA33724-63C8-4BA6-B95D-670C79250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28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, 책상이(가) 표시된 사진&#10;&#10;자동 생성된 설명">
            <a:extLst>
              <a:ext uri="{FF2B5EF4-FFF2-40B4-BE49-F238E27FC236}">
                <a16:creationId xmlns:a16="http://schemas.microsoft.com/office/drawing/2014/main" id="{799581D7-1B8E-4961-8DEE-82C668B7F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715"/>
            <a:ext cx="12192000" cy="65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70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F1108A2B-2C5B-4B5C-9F3A-16263384A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06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8DF666FD-F425-47C7-953C-C642CB03E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135CA7-83FF-46E2-917E-FD2A107C450C}"/>
              </a:ext>
            </a:extLst>
          </p:cNvPr>
          <p:cNvSpPr/>
          <p:nvPr/>
        </p:nvSpPr>
        <p:spPr>
          <a:xfrm>
            <a:off x="9530707" y="5135252"/>
            <a:ext cx="2177383" cy="20974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823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267B1B8-D186-4B00-BB60-FF151304E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715"/>
            <a:ext cx="12192000" cy="65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61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44FA5880-28AD-4A23-97AB-AFAC97BFC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53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14C3821-6C58-4F34-8BB8-CBEDF6207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337"/>
            <a:ext cx="12192000" cy="651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05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531F3A4A-54C4-455C-9F59-35BE305A9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98"/>
            <a:ext cx="12192000" cy="654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17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10785DF3-4339-4325-A893-B8198E3CF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582"/>
            <a:ext cx="12192000" cy="648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36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4A2ED27-416B-49B2-87E8-B0967817D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253"/>
            <a:ext cx="12192000" cy="602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34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실내, 컴퓨터, 노트북이(가) 표시된 사진&#10;&#10;자동 생성된 설명">
            <a:extLst>
              <a:ext uri="{FF2B5EF4-FFF2-40B4-BE49-F238E27FC236}">
                <a16:creationId xmlns:a16="http://schemas.microsoft.com/office/drawing/2014/main" id="{7C3F141E-38CC-4D3B-88FA-1F65025F5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58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5B3EEBB4-DAC8-4DA5-81AF-C75A17D03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81"/>
            <a:ext cx="12192000" cy="65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6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29CED0AE-8F6E-4196-B8EE-BF9BFE15B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31"/>
            <a:ext cx="12192000" cy="651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52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1E1CCBCD-35CC-49A8-95E1-362386C94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375"/>
            <a:ext cx="12192000" cy="655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09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BE32BA2-8446-4C3A-B05E-76CD79C38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91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, 컴퓨터, 노트북이(가) 표시된 사진&#10;&#10;자동 생성된 설명">
            <a:extLst>
              <a:ext uri="{FF2B5EF4-FFF2-40B4-BE49-F238E27FC236}">
                <a16:creationId xmlns:a16="http://schemas.microsoft.com/office/drawing/2014/main" id="{A039EC93-BEC2-4A70-9CBB-2C99E39EE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81"/>
            <a:ext cx="12192000" cy="65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53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F5D6DF8-6619-4D57-842B-D464C07F2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620"/>
            <a:ext cx="12192000" cy="65247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2BC823C-C3BA-4F30-A68E-13E3920BFB3F}"/>
              </a:ext>
            </a:extLst>
          </p:cNvPr>
          <p:cNvSpPr/>
          <p:nvPr/>
        </p:nvSpPr>
        <p:spPr>
          <a:xfrm>
            <a:off x="3028097" y="2234101"/>
            <a:ext cx="792063" cy="17381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262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, 실내, 모니터, 컴퓨터이(가) 표시된 사진&#10;&#10;자동 생성된 설명">
            <a:extLst>
              <a:ext uri="{FF2B5EF4-FFF2-40B4-BE49-F238E27FC236}">
                <a16:creationId xmlns:a16="http://schemas.microsoft.com/office/drawing/2014/main" id="{81671404-7C3E-4B6C-ABBE-1BAB450EF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8DD8587-3E7A-48F1-91A5-45FD6EAA64EB}"/>
              </a:ext>
            </a:extLst>
          </p:cNvPr>
          <p:cNvSpPr/>
          <p:nvPr/>
        </p:nvSpPr>
        <p:spPr>
          <a:xfrm>
            <a:off x="4613057" y="1644821"/>
            <a:ext cx="3636863" cy="18397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FCB48D-0D70-46FD-A475-51BEEC5F0127}"/>
              </a:ext>
            </a:extLst>
          </p:cNvPr>
          <p:cNvSpPr/>
          <p:nvPr/>
        </p:nvSpPr>
        <p:spPr>
          <a:xfrm>
            <a:off x="8890417" y="1644821"/>
            <a:ext cx="2427823" cy="18397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041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E888C3A9-AE65-4C3B-862A-5DD608760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81"/>
            <a:ext cx="12192000" cy="65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41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3333BA12-0307-4FE0-8000-E6EBE941E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89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CFF0372-4560-4D81-BAA2-AC488EDBA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3AD41D-D16E-445A-B679-BEE1B22DE5A0}"/>
              </a:ext>
            </a:extLst>
          </p:cNvPr>
          <p:cNvSpPr/>
          <p:nvPr/>
        </p:nvSpPr>
        <p:spPr>
          <a:xfrm>
            <a:off x="3403600" y="2885440"/>
            <a:ext cx="2621280" cy="1727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471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D3B865-5A6E-429F-A205-F9A192C34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618" y="3426618"/>
            <a:ext cx="4763" cy="4763"/>
          </a:xfrm>
          <a:prstGeom prst="rect">
            <a:avLst/>
          </a:prstGeom>
        </p:spPr>
      </p:pic>
      <p:pic>
        <p:nvPicPr>
          <p:cNvPr id="7" name="그림 6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E6DA386D-758A-4658-99DF-2EDC9157D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375"/>
            <a:ext cx="12192000" cy="655524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28DAA1C-77F5-47D5-ACFD-89D839A98486}"/>
              </a:ext>
            </a:extLst>
          </p:cNvPr>
          <p:cNvSpPr/>
          <p:nvPr/>
        </p:nvSpPr>
        <p:spPr>
          <a:xfrm>
            <a:off x="3007360" y="5963920"/>
            <a:ext cx="2631440" cy="2032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552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D0CB9F60-3918-42C7-B34A-A9B0CC54E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9DA806D-EF53-4CC2-A837-5E76921CC638}"/>
              </a:ext>
            </a:extLst>
          </p:cNvPr>
          <p:cNvSpPr/>
          <p:nvPr/>
        </p:nvSpPr>
        <p:spPr>
          <a:xfrm>
            <a:off x="2570480" y="2489200"/>
            <a:ext cx="995680" cy="1422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E73FFF-7EFC-4553-8E16-F3A10BCF0E2E}"/>
              </a:ext>
            </a:extLst>
          </p:cNvPr>
          <p:cNvSpPr/>
          <p:nvPr/>
        </p:nvSpPr>
        <p:spPr>
          <a:xfrm>
            <a:off x="5506720" y="2631440"/>
            <a:ext cx="589280" cy="1422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959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4B24ACD-1279-4B04-AE22-EFEF8A5E8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09"/>
            <a:ext cx="12192000" cy="65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50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모니터, 노트북이(가) 표시된 사진&#10;&#10;자동 생성된 설명">
            <a:extLst>
              <a:ext uri="{FF2B5EF4-FFF2-40B4-BE49-F238E27FC236}">
                <a16:creationId xmlns:a16="http://schemas.microsoft.com/office/drawing/2014/main" id="{2B34989C-39D6-4272-B6AD-DF6BDC850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26"/>
            <a:ext cx="12192000" cy="65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59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BEBE85C-74AF-48F1-9143-12B133C91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98"/>
            <a:ext cx="12192000" cy="654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717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C5C7FB3B-EF5D-4DBB-AF6F-41E4220CA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933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87C0FF5-D86F-4C0D-9945-E61D720DC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63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60D95400-C0A3-4915-B351-B46096A22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375"/>
            <a:ext cx="12192000" cy="655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824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64D0F36-B9CD-4164-AE8E-17A9A5D74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375"/>
            <a:ext cx="12192000" cy="655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6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479977CD-A947-441B-9035-F8FCBDA70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26"/>
            <a:ext cx="12192000" cy="65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62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A1840124-A7DF-4BC5-B3DB-85F37BCCE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715"/>
            <a:ext cx="12192000" cy="65285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8A8201C-A458-4B9A-B06A-F9A1BF81A4A5}"/>
              </a:ext>
            </a:extLst>
          </p:cNvPr>
          <p:cNvSpPr/>
          <p:nvPr/>
        </p:nvSpPr>
        <p:spPr>
          <a:xfrm>
            <a:off x="9493000" y="2561735"/>
            <a:ext cx="2299932" cy="23802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540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C6E53B1E-B72E-48E1-ADE7-3BDE3FF64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98"/>
            <a:ext cx="12192000" cy="654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76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135AFE7C-CD2E-4914-89BE-46F8DD8C1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715"/>
            <a:ext cx="12192000" cy="65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68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CF6F84AD-EB7C-4FDB-82FE-661CE78B4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16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361</Words>
  <Application>Microsoft Office PowerPoint</Application>
  <PresentationFormat>와이드스크린</PresentationFormat>
  <Paragraphs>67</Paragraphs>
  <Slides>43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YeaJIn</dc:creator>
  <cp:lastModifiedBy>Kim YeaJIn</cp:lastModifiedBy>
  <cp:revision>18</cp:revision>
  <dcterms:created xsi:type="dcterms:W3CDTF">2020-08-20T06:34:43Z</dcterms:created>
  <dcterms:modified xsi:type="dcterms:W3CDTF">2020-08-20T09:12:32Z</dcterms:modified>
</cp:coreProperties>
</file>